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849" y="3492030"/>
            <a:ext cx="4048721" cy="4304825"/>
          </a:xfrm>
        </p:spPr>
        <p:txBody>
          <a:bodyPr anchor="b">
            <a:normAutofit/>
          </a:bodyPr>
          <a:lstStyle>
            <a:lvl1pPr algn="r">
              <a:defRPr sz="853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49" y="7796858"/>
            <a:ext cx="4048721" cy="2498608"/>
          </a:xfrm>
        </p:spPr>
        <p:txBody>
          <a:bodyPr anchor="t">
            <a:normAutofit/>
          </a:bodyPr>
          <a:lstStyle>
            <a:lvl1pPr marL="0" indent="0" algn="r">
              <a:buNone/>
              <a:defRPr sz="3200" cap="all">
                <a:solidFill>
                  <a:schemeClr val="tx1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4564" y="10436579"/>
            <a:ext cx="900113" cy="67168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10436579"/>
            <a:ext cx="2752851" cy="671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539" y="10436579"/>
            <a:ext cx="310031" cy="67168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8413982"/>
            <a:ext cx="5698928" cy="1007534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1525" y="1657088"/>
            <a:ext cx="4927403" cy="56266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9421517"/>
            <a:ext cx="5698928" cy="877710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083736"/>
            <a:ext cx="5698928" cy="5554132"/>
          </a:xfrm>
        </p:spPr>
        <p:txBody>
          <a:bodyPr anchor="ctr">
            <a:normAutofit/>
          </a:bodyPr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7721600"/>
            <a:ext cx="5698928" cy="2573867"/>
          </a:xfrm>
        </p:spPr>
        <p:txBody>
          <a:bodyPr anchor="ctr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8800" y="487680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655" y="146371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8151" y="1083736"/>
            <a:ext cx="5372099" cy="4876798"/>
          </a:xfrm>
        </p:spPr>
        <p:txBody>
          <a:bodyPr anchor="ctr">
            <a:normAutofit/>
          </a:bodyPr>
          <a:lstStyle>
            <a:lvl1pPr algn="l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555" y="5960534"/>
            <a:ext cx="5253291" cy="677333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00" y="7721600"/>
            <a:ext cx="5710706" cy="2573867"/>
          </a:xfrm>
        </p:spPr>
        <p:txBody>
          <a:bodyPr anchor="ctr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4" y="5881922"/>
            <a:ext cx="5698927" cy="2611200"/>
          </a:xfrm>
        </p:spPr>
        <p:txBody>
          <a:bodyPr anchor="b">
            <a:normAutofit/>
          </a:bodyPr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8493122"/>
            <a:ext cx="5698927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8800" y="487680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655" y="146371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8151" y="1083736"/>
            <a:ext cx="5372099" cy="4876798"/>
          </a:xfrm>
        </p:spPr>
        <p:txBody>
          <a:bodyPr anchor="ctr">
            <a:normAutofit/>
          </a:bodyPr>
          <a:lstStyle>
            <a:lvl1pPr algn="l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2" y="6908800"/>
            <a:ext cx="5701183" cy="15804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6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2" y="8489245"/>
            <a:ext cx="5701183" cy="180622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083736"/>
            <a:ext cx="5698928" cy="48767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3" y="6231467"/>
            <a:ext cx="5698928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97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7721600"/>
            <a:ext cx="5698928" cy="25738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63" y="1083734"/>
            <a:ext cx="5698927" cy="25889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0504" y="1083733"/>
            <a:ext cx="1214186" cy="9211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083734"/>
            <a:ext cx="4405565" cy="9211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5881922"/>
            <a:ext cx="5698928" cy="2611200"/>
          </a:xfrm>
        </p:spPr>
        <p:txBody>
          <a:bodyPr anchor="b"/>
          <a:lstStyle>
            <a:lvl1pPr algn="l">
              <a:defRPr sz="7111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2" y="8493122"/>
            <a:ext cx="5698928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3556" cap="all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4" y="3808119"/>
            <a:ext cx="2809875" cy="648734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4816" y="3808120"/>
            <a:ext cx="2809874" cy="64873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689" y="3943586"/>
            <a:ext cx="2648843" cy="1024466"/>
          </a:xfrm>
        </p:spPr>
        <p:txBody>
          <a:bodyPr anchor="b">
            <a:noAutofit/>
          </a:bodyPr>
          <a:lstStyle>
            <a:lvl1pPr marL="0" indent="0">
              <a:buNone/>
              <a:defRPr sz="4978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3" y="5102580"/>
            <a:ext cx="2810769" cy="519288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2" y="3958638"/>
            <a:ext cx="2656582" cy="1024466"/>
          </a:xfrm>
        </p:spPr>
        <p:txBody>
          <a:bodyPr anchor="b">
            <a:noAutofit/>
          </a:bodyPr>
          <a:lstStyle>
            <a:lvl1pPr marL="0" indent="0">
              <a:buNone/>
              <a:defRPr sz="4978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5709" y="5102580"/>
            <a:ext cx="2809875" cy="519288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87703"/>
            <a:ext cx="2070498" cy="2438400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613" y="1083735"/>
            <a:ext cx="3470077" cy="921173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6126103"/>
            <a:ext cx="2070498" cy="3251200"/>
          </a:xfrm>
        </p:spPr>
        <p:txBody>
          <a:bodyPr anchor="t">
            <a:normAutofit/>
          </a:bodyPr>
          <a:lstStyle>
            <a:lvl1pPr marL="0" indent="0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844800"/>
            <a:ext cx="3467617" cy="2438400"/>
          </a:xfrm>
        </p:spPr>
        <p:txBody>
          <a:bodyPr anchor="b">
            <a:normAutofit/>
          </a:bodyPr>
          <a:lstStyle>
            <a:lvl1pPr algn="l">
              <a:defRPr sz="497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142" y="1625600"/>
            <a:ext cx="1845548" cy="8128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5283200"/>
            <a:ext cx="3467617" cy="3251200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1083734"/>
            <a:ext cx="5698927" cy="25889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3808120"/>
            <a:ext cx="5698927" cy="648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31684" y="10436579"/>
            <a:ext cx="900113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10436579"/>
            <a:ext cx="4403058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4659" y="10436579"/>
            <a:ext cx="310031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812810" rtl="0" eaLnBrk="1" latinLnBrk="0" hangingPunct="1">
        <a:spcBef>
          <a:spcPct val="0"/>
        </a:spcBef>
        <a:buNone/>
        <a:defRPr sz="6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8006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133627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4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743234" indent="-304804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556044" indent="-304804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919" y="1450955"/>
            <a:ext cx="5882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Llysgenhadon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Efydd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Cian 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utoShape 4" descr="https://outlook.gwynedd.llyw.cymru/owa/service.svc/s/GetFileAttachment?id=AAMkAGRjMjI4MzkzLWFjYjgtNGM1Ni1hNjhhLTIzMmVjNGZlN2NhZQBGAAAAAAB7iywMi53zT7FqQtSHwsL1BwBWh5bG3FhcQZQE%2B7LuiTbgAAAAeVXeAAAIhARzuYTWQKYPTSGIQTjhAAJpAGxvAAABEgAQAGjov1xNNzZHplg1hu%2B8imI%3D&amp;X-OWA-CANARY=k-Z3Aq3HQki1czCuyVpcqMDJ5O4jwNcILDXzIa-A9lR7mjcuYMNeQWDLCF-mG-uChA3yzSh5x5w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" y="3547892"/>
            <a:ext cx="5852160" cy="43891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817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379" y="1450955"/>
            <a:ext cx="56672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Swyddogion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Diogelwch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y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Ffyrdd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Denis 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Nansi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" y="4036278"/>
            <a:ext cx="5657795" cy="4243346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9611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721" y="1450955"/>
            <a:ext cx="4054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Dreigiau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Iaith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Nansi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9" y="3808877"/>
            <a:ext cx="5156200" cy="3867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517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1484</TotalTime>
  <Words>26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Einir Davies</dc:creator>
  <cp:lastModifiedBy>Einir Davies</cp:lastModifiedBy>
  <cp:revision>6</cp:revision>
  <cp:lastPrinted>2020-03-04T10:15:59Z</cp:lastPrinted>
  <dcterms:created xsi:type="dcterms:W3CDTF">2018-11-01T15:05:11Z</dcterms:created>
  <dcterms:modified xsi:type="dcterms:W3CDTF">2020-03-04T12:09:22Z</dcterms:modified>
</cp:coreProperties>
</file>