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5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9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0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5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3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9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mtClean="0">
                <a:latin typeface="Snap ITC" panose="04040A07060A02020202" pitchFamily="82" charset="0"/>
              </a:rPr>
              <a:t>Cyngor</a:t>
            </a:r>
            <a:r>
              <a:rPr lang="en-GB" smtClean="0">
                <a:latin typeface="Snap ITC" panose="04040A07060A02020202" pitchFamily="82" charset="0"/>
              </a:rPr>
              <a:t> </a:t>
            </a:r>
            <a:r>
              <a:rPr lang="en-GB" dirty="0" err="1" smtClean="0">
                <a:latin typeface="Snap ITC" panose="04040A07060A02020202" pitchFamily="82" charset="0"/>
              </a:rPr>
              <a:t>Gwyrdd</a:t>
            </a:r>
            <a:r>
              <a:rPr lang="en-GB" dirty="0" smtClean="0">
                <a:latin typeface="Snap ITC" panose="04040A07060A02020202" pitchFamily="82" charset="0"/>
              </a:rPr>
              <a:t> </a:t>
            </a:r>
            <a:br>
              <a:rPr lang="en-GB" dirty="0" smtClean="0">
                <a:latin typeface="Snap ITC" panose="04040A07060A02020202" pitchFamily="82" charset="0"/>
              </a:rPr>
            </a:br>
            <a:r>
              <a:rPr lang="en-GB" dirty="0" err="1" smtClean="0">
                <a:latin typeface="Snap ITC" panose="04040A07060A02020202" pitchFamily="82" charset="0"/>
              </a:rPr>
              <a:t>Ysgol</a:t>
            </a:r>
            <a:r>
              <a:rPr lang="en-GB" dirty="0" smtClean="0">
                <a:latin typeface="Snap ITC" panose="04040A07060A02020202" pitchFamily="82" charset="0"/>
              </a:rPr>
              <a:t> Tudweiliog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92888" cy="4896544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Nansi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 err="1" smtClean="0">
                <a:solidFill>
                  <a:srgbClr val="FF0000"/>
                </a:solidFill>
              </a:rPr>
              <a:t>Blwddyn</a:t>
            </a:r>
            <a:r>
              <a:rPr lang="en-GB" dirty="0" smtClean="0">
                <a:solidFill>
                  <a:srgbClr val="FF0000"/>
                </a:solidFill>
              </a:rPr>
              <a:t> 6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Denis – </a:t>
            </a:r>
            <a:r>
              <a:rPr lang="en-GB" dirty="0" err="1" smtClean="0">
                <a:solidFill>
                  <a:srgbClr val="FF0000"/>
                </a:solidFill>
              </a:rPr>
              <a:t>Blwyddyn</a:t>
            </a:r>
            <a:r>
              <a:rPr lang="en-GB" dirty="0" smtClean="0">
                <a:solidFill>
                  <a:srgbClr val="FF0000"/>
                </a:solidFill>
              </a:rPr>
              <a:t> 5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Imogen – </a:t>
            </a:r>
            <a:r>
              <a:rPr lang="en-GB" dirty="0" err="1" smtClean="0">
                <a:solidFill>
                  <a:srgbClr val="FF0000"/>
                </a:solidFill>
              </a:rPr>
              <a:t>Blwyddyn</a:t>
            </a:r>
            <a:r>
              <a:rPr lang="en-GB" dirty="0" smtClean="0">
                <a:solidFill>
                  <a:srgbClr val="FF0000"/>
                </a:solidFill>
              </a:rPr>
              <a:t> 5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Wmffra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 err="1" smtClean="0">
                <a:solidFill>
                  <a:srgbClr val="FF0000"/>
                </a:solidFill>
              </a:rPr>
              <a:t>Blwyddyn</a:t>
            </a:r>
            <a:r>
              <a:rPr lang="en-GB" dirty="0" smtClean="0">
                <a:solidFill>
                  <a:srgbClr val="FF0000"/>
                </a:solidFill>
              </a:rPr>
              <a:t> 4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Nel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 err="1" smtClean="0">
                <a:solidFill>
                  <a:srgbClr val="FF0000"/>
                </a:solidFill>
              </a:rPr>
              <a:t>Blwyddyn</a:t>
            </a:r>
            <a:r>
              <a:rPr lang="en-GB" dirty="0" smtClean="0">
                <a:solidFill>
                  <a:srgbClr val="FF0000"/>
                </a:solidFill>
              </a:rPr>
              <a:t> 4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Nan – </a:t>
            </a:r>
            <a:r>
              <a:rPr lang="en-GB" dirty="0" err="1" smtClean="0">
                <a:solidFill>
                  <a:srgbClr val="FF0000"/>
                </a:solidFill>
              </a:rPr>
              <a:t>Blwyddyn</a:t>
            </a:r>
            <a:r>
              <a:rPr lang="en-GB" dirty="0" smtClean="0">
                <a:solidFill>
                  <a:srgbClr val="FF0000"/>
                </a:solidFill>
              </a:rPr>
              <a:t> 3</a:t>
            </a:r>
          </a:p>
          <a:p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abon – </a:t>
            </a:r>
            <a:r>
              <a:rPr lang="en-GB" dirty="0" err="1" smtClean="0">
                <a:solidFill>
                  <a:srgbClr val="FF0000"/>
                </a:solidFill>
              </a:rPr>
              <a:t>Blwyddyn</a:t>
            </a:r>
            <a:r>
              <a:rPr lang="en-GB" dirty="0" smtClean="0">
                <a:solidFill>
                  <a:srgbClr val="FF0000"/>
                </a:solidFill>
              </a:rPr>
              <a:t> 3</a:t>
            </a:r>
          </a:p>
          <a:p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160240" cy="20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0530"/>
            <a:ext cx="22347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332656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30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Snap ITC</vt:lpstr>
      <vt:lpstr>Office Theme</vt:lpstr>
      <vt:lpstr>Cyngor Gwyrdd  Ysgol Tudweiliog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Grwp Gwyrdd  Ysgol Tudweiliog</dc:title>
  <dc:creator>User</dc:creator>
  <cp:lastModifiedBy>Einir Davies</cp:lastModifiedBy>
  <cp:revision>7</cp:revision>
  <cp:lastPrinted>2020-03-04T10:56:20Z</cp:lastPrinted>
  <dcterms:created xsi:type="dcterms:W3CDTF">2018-10-17T21:59:52Z</dcterms:created>
  <dcterms:modified xsi:type="dcterms:W3CDTF">2020-03-04T12:07:41Z</dcterms:modified>
</cp:coreProperties>
</file>